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5"/>
  </p:notesMasterIdLst>
  <p:sldIdLst>
    <p:sldId id="257" r:id="rId3"/>
    <p:sldId id="258" r:id="rId4"/>
  </p:sldIdLst>
  <p:sldSz cx="6858000" cy="9906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7C80"/>
    <a:srgbClr val="CC9900"/>
    <a:srgbClr val="015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5623" autoAdjust="0"/>
  </p:normalViewPr>
  <p:slideViewPr>
    <p:cSldViewPr snapToGrid="0">
      <p:cViewPr varScale="1">
        <p:scale>
          <a:sx n="63" d="100"/>
          <a:sy n="63" d="100"/>
        </p:scale>
        <p:origin x="1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201" y="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C54C8858-BFFA-4B55-AFAB-EC4EF1B44EB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39" y="4925235"/>
            <a:ext cx="5682588" cy="402943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201" y="9721330"/>
            <a:ext cx="3078206" cy="513284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F24508DE-1D87-488F-926C-0BBE21897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6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508DE-1D87-488F-926C-0BBE21897B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85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508DE-1D87-488F-926C-0BBE21897BE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14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t.shimizu\Desktop\Otsuka_PPT_バックグラウンド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6854825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8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9C81-CA32-4FF6-8CF9-9EC9E86356E7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C188-5C1F-417C-BAB3-C4E0248440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72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4832-C75C-4849-A65F-90A4F3DE725C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406-38DB-4A38-8701-7887FBB26F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4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7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7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CDEB-EC03-40E9-86C7-D8F8D920C6EC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175C-08F0-4572-8F37-6829953C2F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9874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49C81-CA32-4FF6-8CF9-9EC9E86356E7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DC188-5C1F-417C-BAB3-C4E0248440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C:\Users\t.shimizu\Desktop\Otsuka_PPT_バックグラウンド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6854825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6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2AFAC-179C-48D6-AB00-200BB205B8E1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9E993-3517-4694-975E-D284BDEB0CF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097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C66A1D-93D0-46B1-BCDE-DD35EDB39400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FF883-8700-4D25-94D9-2E59591DF35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904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FB422-D8A6-4356-991F-1F798BF81939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5FE6B-C7BE-4C76-8F71-68BCDDB94F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0502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56E1C-C295-48DA-94DA-6C8477CBF23D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E3CE2-C700-4F87-9455-753F25EAD82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0022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C49E4-3793-49E9-A455-BECE7468FCC0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A0937-BD05-4B92-B30A-FE0F730B3E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0836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01B1CC-6DE8-4DF4-A756-1C9C69781C3C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B56F-8CD2-468A-8F05-103FBC68D0B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804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523FA03-E9A4-4A37-9C34-B293F77D7876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1F1703-C82A-44C4-9A7E-74C523E4D7B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304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2AFAC-179C-48D6-AB00-200BB205B8E1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E993-3517-4694-975E-D284BDEB0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7589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6E980-D0B5-4FFE-9ED4-43DCC0F2CCC8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4FDD-9872-47CF-AB33-895EFDFECFC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6596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74832-C75C-4849-A65F-90A4F3DE725C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98406-38DB-4A38-8701-7887FBB26F1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346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3ECDEB-EC03-40E9-86C7-D8F8D920C6EC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3175C-08F0-4572-8F37-6829953C2F6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68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66A1D-93D0-46B1-BCDE-DD35EDB39400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FF883-8700-4D25-94D9-2E59591DF3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666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1" y="231140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FB422-D8A6-4356-991F-1F798BF81939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FE6B-C7BE-4C76-8F71-68BCDDB94F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048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6E1C-C295-48DA-94DA-6C8477CBF23D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3CE2-C700-4F87-9455-753F25EAD8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03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49E4-3793-49E9-A455-BECE7468FCC0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A0937-BD05-4B92-B30A-FE0F730B3E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471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B1CC-6DE8-4DF4-A756-1C9C69781C3C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B56F-8CD2-468A-8F05-103FBC68D0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10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8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FA03-E9A4-4A37-9C34-B293F77D7876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1703-C82A-44C4-9A7E-74C523E4D7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18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E980-D0B5-4FFE-9ED4-43DCC0F2CCC8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4FDD-9872-47CF-AB33-895EFDFECF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37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t.shimizu\Desktop\Otsuka_PPT_バックグラウンド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6854825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F65DC7-17B7-40FC-8F01-3CC996C4814E}" type="datetimeFigureOut">
              <a:rPr lang="ja-JP" altLang="en-US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473652-D3F9-4637-9220-329A1C718AB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60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F65DC7-17B7-40FC-8F01-3CC996C4814E}" type="datetimeFigureOut">
              <a:rPr lang="ja-JP" altLang="en-US" smtClean="0"/>
              <a:pPr>
                <a:defRPr/>
              </a:pPr>
              <a:t>2021/9/29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473652-D3F9-4637-9220-329A1C718AB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C:\Users\t.shimizu\Desktop\Otsuka_PPT_バックグラウンド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6854825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98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kumimoji="1"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hyperlink" Target="https://zoom.us/webinar/register/WN_VP5A_AfiSZ6gjZ8Uy9XNFQ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zoom.us/webinar/register/WN_-teYaKhqQ02jcv_t0osU5A" TargetMode="External"/><Relationship Id="rId11" Type="http://schemas.openxmlformats.org/officeDocument/2006/relationships/hyperlink" Target="https://zoom.us/webinar/register/WN_2kAY3QefTi608WDH2ZiFQA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4.jpg"/><Relationship Id="rId9" Type="http://schemas.openxmlformats.org/officeDocument/2006/relationships/image" Target="../media/image3.wmf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p-jp/meeting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84000"/>
            <a:ext cx="6877942" cy="9958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233071" y="6447746"/>
            <a:ext cx="6420782" cy="10110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  <a:p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9942" y="-15871"/>
            <a:ext cx="6877942" cy="1487362"/>
          </a:xfrm>
          <a:prstGeom prst="rect">
            <a:avLst/>
          </a:prstGeom>
          <a:noFill/>
        </p:spPr>
      </p:pic>
      <p:sp>
        <p:nvSpPr>
          <p:cNvPr id="17" name="正方形/長方形 16"/>
          <p:cNvSpPr/>
          <p:nvPr/>
        </p:nvSpPr>
        <p:spPr>
          <a:xfrm>
            <a:off x="386313" y="8141543"/>
            <a:ext cx="6114298" cy="646331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【Web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開催の場合</a:t>
            </a:r>
            <a:r>
              <a:rPr lang="en-US" altLang="ja-JP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🔶本セミナーは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双方向性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　（</a:t>
            </a:r>
            <a:r>
              <a:rPr lang="en-US" altLang="ja-JP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</a:t>
            </a:r>
            <a:r>
              <a:rPr lang="en-US" altLang="ja-JP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</a:t>
            </a:r>
            <a:r>
              <a:rPr lang="en-US" altLang="ja-JP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中継致します。</a:t>
            </a:r>
            <a:endParaRPr lang="ja-JP" altLang="en-US" sz="1200" b="1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🔶ご視聴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の際は、ご自身の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パソコン、スマートフォン、タブレットなどからご参加いただけます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en-US" sz="1200" b="1" dirty="0">
              <a:solidFill>
                <a:schemeClr val="accent3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9236" y="8709252"/>
            <a:ext cx="6135117" cy="830997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・医薬・介護関係者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の方を対象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にご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案内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います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。医師・コメディカル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医療・介護従事者以外</a:t>
            </a:r>
            <a:endParaRPr lang="en-US" altLang="ja-JP" sz="1200" b="1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弊社以外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メーカ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ー社員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や患者さんなど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）の視聴はご遠慮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・個人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情報は、大塚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製薬工場と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業務委託先以外の第</a:t>
            </a:r>
            <a:r>
              <a:rPr lang="en-US" altLang="ja-JP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者に開示・提供することはありません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endParaRPr lang="en-US" altLang="ja-JP" sz="1200" b="1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</a:t>
            </a:r>
            <a:r>
              <a:rPr lang="ja-JP" altLang="en-US" sz="1200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情報は、弊社の個人情報保護方針に基づき安全かつ適切に管理いたします</a:t>
            </a:r>
            <a:r>
              <a:rPr lang="ja-JP" altLang="en-US" sz="12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0" y="9522319"/>
            <a:ext cx="6858000" cy="375920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2000" dirty="0">
                <a:ln w="3175">
                  <a:solidFill>
                    <a:srgbClr val="FF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</a:t>
            </a:r>
            <a:r>
              <a:rPr lang="ja-JP" altLang="en-US" sz="2000" dirty="0" smtClean="0">
                <a:ln w="3175">
                  <a:solidFill>
                    <a:srgbClr val="FF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en-US" altLang="ja-JP" sz="2000" dirty="0" smtClean="0">
                <a:ln w="3175">
                  <a:solidFill>
                    <a:srgbClr val="FF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2000" dirty="0" smtClean="0">
                <a:ln w="3175">
                  <a:solidFill>
                    <a:srgbClr val="FF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申し込み記入欄・入室案内がございます</a:t>
            </a:r>
            <a:endParaRPr lang="en-US" altLang="ja-JP" sz="2000" dirty="0">
              <a:ln w="3175">
                <a:solidFill>
                  <a:srgbClr val="FF0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02575" y="3070196"/>
            <a:ext cx="6420782" cy="10550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</a:p>
          <a:p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3071" y="7501067"/>
            <a:ext cx="644673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申込み</a:t>
            </a:r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後</a:t>
            </a:r>
            <a:r>
              <a:rPr lang="en-US" altLang="ja-JP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Zoom</a:t>
            </a:r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より確認メールが届きます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が届かない場合は申し込みが完了しておりません。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その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際は再度アドレス、ドメイン設定をご確認の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上、お申し込み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確認メールが届かない場合はお手数ですが、裏面</a:t>
            </a:r>
            <a:r>
              <a:rPr lang="ja-JP" altLang="en-US" sz="1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担当者にご連絡をお願い致します。　　　　　　　</a:t>
            </a:r>
            <a:endParaRPr lang="en-US" altLang="ja-JP" sz="12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64869" y="3116807"/>
            <a:ext cx="26212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同日は登録いただいた時間以外も視聴可能です。</a:t>
            </a:r>
            <a:endParaRPr kumimoji="1" lang="ja-JP" altLang="en-US" sz="9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15768" y="6434041"/>
            <a:ext cx="26212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同日は登録いただいた時間以外も視聴可能です。</a:t>
            </a:r>
            <a:endParaRPr kumimoji="1" lang="ja-JP" altLang="en-US" sz="900" dirty="0"/>
          </a:p>
        </p:txBody>
      </p:sp>
      <p:sp>
        <p:nvSpPr>
          <p:cNvPr id="27" name="角丸四角形 26">
            <a:hlinkClick r:id="rId6"/>
          </p:cNvPr>
          <p:cNvSpPr/>
          <p:nvPr/>
        </p:nvSpPr>
        <p:spPr>
          <a:xfrm>
            <a:off x="4981947" y="3467294"/>
            <a:ext cx="1296094" cy="463475"/>
          </a:xfrm>
          <a:prstGeom prst="roundRect">
            <a:avLst/>
          </a:prstGeom>
          <a:solidFill>
            <a:srgbClr val="FF7C8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お申込みは　　　　コチラを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CLICK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432" y="64809"/>
            <a:ext cx="609918" cy="778006"/>
          </a:xfrm>
          <a:prstGeom prst="rect">
            <a:avLst/>
          </a:prstGeom>
        </p:spPr>
      </p:pic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830905"/>
              </p:ext>
            </p:extLst>
          </p:nvPr>
        </p:nvGraphicFramePr>
        <p:xfrm>
          <a:off x="653302" y="877598"/>
          <a:ext cx="870407" cy="55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ビットマップ イメージ" r:id="rId8" imgW="1098720" imgH="698400" progId="Paint.Picture">
                  <p:embed/>
                </p:oleObj>
              </mc:Choice>
              <mc:Fallback>
                <p:oleObj name="ビットマップ イメージ" r:id="rId8" imgW="1098720" imgH="6984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3302" y="877598"/>
                        <a:ext cx="870407" cy="55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08638" y="2174141"/>
            <a:ext cx="6376459" cy="839270"/>
          </a:xfrm>
          <a:prstGeom prst="rect">
            <a:avLst/>
          </a:prstGeom>
          <a:solidFill>
            <a:srgbClr val="FFCCCC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70799" y="66448"/>
            <a:ext cx="63372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2800" b="1" dirty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株式会社大塚製薬工場</a:t>
            </a:r>
            <a:endParaRPr lang="en-US" altLang="ja-JP" sz="2800" b="1" dirty="0">
              <a:ln w="12700">
                <a:solidFill>
                  <a:prstClr val="black"/>
                </a:solidFill>
              </a:ln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2800" b="1" dirty="0" smtClean="0">
                <a:ln w="12700">
                  <a:solidFill>
                    <a:prstClr val="black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サルコペニアと栄養　オンライン勉強会</a:t>
            </a:r>
            <a:endParaRPr lang="en-US" altLang="ja-JP" sz="2800" b="1" dirty="0" smtClean="0">
              <a:ln w="12700">
                <a:solidFill>
                  <a:prstClr val="black"/>
                </a:solidFill>
              </a:ln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prstClr val="black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ja-JP" altLang="en-US" sz="2400" b="1" dirty="0" smtClean="0">
                <a:ln w="12700">
                  <a:solidFill>
                    <a:prstClr val="black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実施方法：</a:t>
            </a:r>
            <a:r>
              <a:rPr lang="en-US" altLang="ja-JP" sz="2400" b="1" dirty="0" smtClean="0">
                <a:ln w="12700">
                  <a:solidFill>
                    <a:prstClr val="black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0818" y="1447621"/>
            <a:ext cx="679425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平素</a:t>
            </a:r>
            <a:r>
              <a:rPr lang="ja-JP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は格別のご配慮を賜り、厚く御礼申し上げます。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​</a:t>
            </a:r>
          </a:p>
          <a:p>
            <a:pPr fontAlgn="base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サルコペニアと栄養に</a:t>
            </a:r>
            <a:r>
              <a:rPr lang="ja-JP" altLang="en-US" sz="1200" b="1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関するの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オンライン勉強会を実施致します。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ご希望日時の「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次元コード」よりアクセスし、必要事項を記入して勉強会開始までお待ちください。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/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/>
            <a:r>
              <a:rPr lang="ja-JP" altLang="en-US" sz="2800" dirty="0" smtClean="0"/>
              <a:t>　</a:t>
            </a:r>
            <a:r>
              <a:rPr lang="en-US" altLang="ja-JP" sz="2800" dirty="0" smtClean="0"/>
              <a:t>『</a:t>
            </a:r>
            <a:r>
              <a:rPr lang="ja-JP" altLang="en-US" sz="2800" dirty="0" smtClean="0"/>
              <a:t> サルコペニア</a:t>
            </a:r>
            <a:r>
              <a:rPr lang="ja-JP" altLang="en-US" sz="2800" dirty="0"/>
              <a:t>改善に必要</a:t>
            </a:r>
            <a:r>
              <a:rPr lang="ja-JP" altLang="en-US" sz="2800" dirty="0" smtClean="0"/>
              <a:t>な</a:t>
            </a:r>
            <a:endParaRPr lang="en-US" altLang="ja-JP" sz="2800" dirty="0" smtClean="0"/>
          </a:p>
          <a:p>
            <a:pPr fontAlgn="base"/>
            <a:r>
              <a:rPr lang="ja-JP" altLang="en-US" sz="2800" dirty="0" smtClean="0"/>
              <a:t>　　　　　　　　　たんぱく質摂取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考え方 </a:t>
            </a:r>
            <a:r>
              <a:rPr lang="en-US" altLang="ja-JP" sz="2800" dirty="0" smtClean="0"/>
              <a:t>』</a:t>
            </a:r>
            <a:endParaRPr lang="ja-JP" altLang="en-US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08607" y="3338066"/>
            <a:ext cx="710748" cy="719802"/>
          </a:xfrm>
          <a:prstGeom prst="rect">
            <a:avLst/>
          </a:prstGeom>
        </p:spPr>
      </p:pic>
      <p:sp>
        <p:nvSpPr>
          <p:cNvPr id="24" name="角丸四角形 23"/>
          <p:cNvSpPr/>
          <p:nvPr/>
        </p:nvSpPr>
        <p:spPr>
          <a:xfrm>
            <a:off x="212735" y="4182201"/>
            <a:ext cx="6420782" cy="10550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16432" y="5311429"/>
            <a:ext cx="6420782" cy="10550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</a:p>
          <a:p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</a:p>
          <a:p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回目　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15768" y="5328057"/>
            <a:ext cx="26212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同日は登録いただいた時間以外も視聴可能です。</a:t>
            </a:r>
            <a:endParaRPr kumimoji="1" lang="ja-JP" altLang="en-US" sz="9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96865" y="4231112"/>
            <a:ext cx="26212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同日は登録いただいた時間以外も視聴可能です。</a:t>
            </a:r>
            <a:endParaRPr kumimoji="1" lang="ja-JP" altLang="en-US" sz="900" dirty="0"/>
          </a:p>
        </p:txBody>
      </p:sp>
      <p:sp>
        <p:nvSpPr>
          <p:cNvPr id="31" name="角丸四角形 30">
            <a:hlinkClick r:id="rId11"/>
          </p:cNvPr>
          <p:cNvSpPr/>
          <p:nvPr/>
        </p:nvSpPr>
        <p:spPr>
          <a:xfrm>
            <a:off x="4981947" y="4604879"/>
            <a:ext cx="1296094" cy="463475"/>
          </a:xfrm>
          <a:prstGeom prst="roundRect">
            <a:avLst/>
          </a:prstGeom>
          <a:solidFill>
            <a:srgbClr val="FF7C8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お申込みは　　　　コチラを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CLICK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>
            <a:hlinkClick r:id="rId6"/>
          </p:cNvPr>
          <p:cNvSpPr/>
          <p:nvPr/>
        </p:nvSpPr>
        <p:spPr>
          <a:xfrm>
            <a:off x="4981947" y="6820814"/>
            <a:ext cx="1296094" cy="463475"/>
          </a:xfrm>
          <a:prstGeom prst="roundRect">
            <a:avLst/>
          </a:prstGeom>
          <a:solidFill>
            <a:srgbClr val="FF7C8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お申込みは　　　　コチラを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CLICK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58451" y="5590738"/>
            <a:ext cx="674534" cy="678914"/>
          </a:xfrm>
          <a:prstGeom prst="rect">
            <a:avLst/>
          </a:prstGeom>
        </p:spPr>
      </p:pic>
      <p:sp>
        <p:nvSpPr>
          <p:cNvPr id="28" name="角丸四角形 27">
            <a:hlinkClick r:id="rId13"/>
          </p:cNvPr>
          <p:cNvSpPr/>
          <p:nvPr/>
        </p:nvSpPr>
        <p:spPr>
          <a:xfrm>
            <a:off x="5000657" y="5700375"/>
            <a:ext cx="1258674" cy="466598"/>
          </a:xfrm>
          <a:prstGeom prst="roundRect">
            <a:avLst/>
          </a:prstGeom>
          <a:solidFill>
            <a:srgbClr val="FF7C8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お申込みは　　　　コチラを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CLICK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34004" y="4364893"/>
            <a:ext cx="698981" cy="7034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59784" y="6701159"/>
            <a:ext cx="673201" cy="6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6395" y="116067"/>
            <a:ext cx="202944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「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」でのお申込み</a:t>
            </a:r>
            <a:endParaRPr lang="en-US" altLang="ja-JP" sz="16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6395" y="615229"/>
            <a:ext cx="6221575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番号：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７９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８０４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㈱大塚製薬工場　三木　　宛</a:t>
            </a:r>
            <a:endParaRPr lang="en-US" altLang="ja-JP" sz="14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243554" y="9474218"/>
            <a:ext cx="6700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■お問合せ先■</a:t>
            </a:r>
            <a:r>
              <a:rPr lang="en-US" altLang="ja-JP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㈱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大塚製薬工場 </a:t>
            </a:r>
            <a:r>
              <a:rPr lang="ja-JP" altLang="en-US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三木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TEL:080-2850-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464</a:t>
            </a:r>
            <a:r>
              <a:rPr lang="en-US" altLang="ja-JP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FAX:022-791-</a:t>
            </a:r>
            <a:r>
              <a:rPr lang="en-US" altLang="ja-JP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8047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65543"/>
              </p:ext>
            </p:extLst>
          </p:nvPr>
        </p:nvGraphicFramePr>
        <p:xfrm>
          <a:off x="246395" y="1132098"/>
          <a:ext cx="625346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730"/>
                <a:gridCol w="4646733"/>
              </a:tblGrid>
              <a:tr h="357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薬局名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57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お名前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/>
                        <a:t>e</a:t>
                      </a:r>
                      <a:r>
                        <a:rPr kumimoji="1" lang="ja-JP" altLang="en-US" sz="1600" b="1" dirty="0" smtClean="0"/>
                        <a:t>メールアドレス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電話番号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希望日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日（水）　　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　　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日（水）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AutoShape 2" descr="１１月５日(木)壬生NSTハイブリッド講演会"/>
          <p:cNvSpPr>
            <a:spLocks noChangeAspect="1" noChangeArrowheads="1"/>
          </p:cNvSpPr>
          <p:nvPr/>
        </p:nvSpPr>
        <p:spPr bwMode="auto">
          <a:xfrm>
            <a:off x="34925" y="-7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6395" y="3009014"/>
            <a:ext cx="6253463" cy="3077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でお申込み後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メールアドレスの確認の為、担当者より連絡させていただきます。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2852" y="3414121"/>
            <a:ext cx="55437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App Store/Google Play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ストアで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アプリを入手してください。</a:t>
            </a: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の場合は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https://zoom.us/jp-jp/meetings.html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アプリを入手してください。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328" y="4216317"/>
            <a:ext cx="415148" cy="39270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551" y="4666402"/>
            <a:ext cx="6609604" cy="4609678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725476" y="4173962"/>
            <a:ext cx="574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登録後の確認メールまたは、ウェビナー参加の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を申込み日の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前日に送付させて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いただきますので、記載の参加用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よりご入室ください。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7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31164</TotalTime>
  <Words>285</Words>
  <Application>Microsoft Office PowerPoint</Application>
  <PresentationFormat>A4 210 x 297 mm</PresentationFormat>
  <Paragraphs>62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Arial</vt:lpstr>
      <vt:lpstr>Calibri</vt:lpstr>
      <vt:lpstr>Calibri Light</vt:lpstr>
      <vt:lpstr>1_Office ​​テーマ</vt:lpstr>
      <vt:lpstr>レトロスペクト</vt:lpstr>
      <vt:lpstr>ビットマップ イメージ</vt:lpstr>
      <vt:lpstr>PowerPoint プレゼンテーション</vt:lpstr>
      <vt:lpstr>PowerPoint プレゼンテーション</vt:lpstr>
    </vt:vector>
  </TitlesOfParts>
  <Company>大塚グループ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Yamaguchi, Tetsuro(山口　哲郎)</dc:creator>
  <cp:lastModifiedBy>miki satoshi（三木　怜）</cp:lastModifiedBy>
  <cp:revision>116</cp:revision>
  <cp:lastPrinted>2021-09-29T01:13:04Z</cp:lastPrinted>
  <dcterms:created xsi:type="dcterms:W3CDTF">2020-06-02T03:45:59Z</dcterms:created>
  <dcterms:modified xsi:type="dcterms:W3CDTF">2021-09-30T07:32:39Z</dcterms:modified>
</cp:coreProperties>
</file>